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0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0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351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32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656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58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90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5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4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2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2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4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2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8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1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A03BBA-1E91-464B-A963-B1E7B0B733A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91F04D-D1D8-4952-BB6A-4218B49B9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42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7DA0F-4742-4C51-B472-C183D3FD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8979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/>
              <a:t>Степи.</a:t>
            </a:r>
          </a:p>
        </p:txBody>
      </p:sp>
    </p:spTree>
    <p:extLst>
      <p:ext uri="{BB962C8B-B14F-4D97-AF65-F5344CB8AC3E}">
        <p14:creationId xmlns:p14="http://schemas.microsoft.com/office/powerpoint/2010/main" val="370926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138" y="-108076"/>
            <a:ext cx="8534400" cy="1507067"/>
          </a:xfrm>
        </p:spPr>
        <p:txBody>
          <a:bodyPr/>
          <a:lstStyle/>
          <a:p>
            <a:pPr algn="ctr"/>
            <a:r>
              <a:rPr lang="ru-RU" dirty="0"/>
              <a:t>Расположение степи.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1BE01BE-5638-45FC-9C71-447E8D6A6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2" y="1503331"/>
            <a:ext cx="49907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Зона степей расположена чуть южнее зоны лесов, но переход из зоны в зону растягивается на несколько километров.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https://1001student.ru/wp-content/uploads/2018/09/e4b4fbc1925cfa030a8d840720732cb7.jpg">
            <a:extLst>
              <a:ext uri="{FF2B5EF4-FFF2-40B4-BE49-F238E27FC236}">
                <a16:creationId xmlns:a16="http://schemas.microsoft.com/office/drawing/2014/main" id="{A7CE8DB3-EB05-4BF5-8F68-F1A01FB1F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862" y="1398991"/>
            <a:ext cx="57150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CF00C6-2F4E-41D7-9D92-C1E6C899C70B}"/>
              </a:ext>
            </a:extLst>
          </p:cNvPr>
          <p:cNvSpPr/>
          <p:nvPr/>
        </p:nvSpPr>
        <p:spPr>
          <a:xfrm>
            <a:off x="0" y="2931109"/>
            <a:ext cx="5057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</a:rPr>
              <a:t>Территория степной зоны находится на территориях Восточно-Европейской равнины, Западной Сибири, а также входит в географические районы Приазовья.</a:t>
            </a:r>
          </a:p>
        </p:txBody>
      </p:sp>
    </p:spTree>
    <p:extLst>
      <p:ext uri="{BB962C8B-B14F-4D97-AF65-F5344CB8AC3E}">
        <p14:creationId xmlns:p14="http://schemas.microsoft.com/office/powerpoint/2010/main" val="214265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B72EC-9C07-43E1-85A3-85E3A0F9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17" y="-25287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Климат степи.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C2B9E52-90DD-4F7E-A852-73DDDD49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93" y="2916356"/>
            <a:ext cx="45468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</a:t>
            </a:r>
          </a:p>
        </p:txBody>
      </p:sp>
      <p:pic>
        <p:nvPicPr>
          <p:cNvPr id="2050" name="Picture 2" descr="https://1001student.ru/wp-content/uploads/2018/09/dust-storms-in-the-area-apanasenkovsky-02.jpg">
            <a:extLst>
              <a:ext uri="{FF2B5EF4-FFF2-40B4-BE49-F238E27FC236}">
                <a16:creationId xmlns:a16="http://schemas.microsoft.com/office/drawing/2014/main" id="{75B60C27-8C7F-426E-904E-C9F01E4F5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382" y="1109253"/>
            <a:ext cx="1937857" cy="128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2047F-9CAB-4758-8BB0-EA05C16FE07F}"/>
              </a:ext>
            </a:extLst>
          </p:cNvPr>
          <p:cNvSpPr/>
          <p:nvPr/>
        </p:nvSpPr>
        <p:spPr>
          <a:xfrm>
            <a:off x="46017" y="1831732"/>
            <a:ext cx="50138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Степи располагаются в субтропических и умеренных поясах северного и южного полушарий.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A18FE0-725D-4EFF-B287-6DED68AE6332}"/>
              </a:ext>
            </a:extLst>
          </p:cNvPr>
          <p:cNvSpPr/>
          <p:nvPr/>
        </p:nvSpPr>
        <p:spPr>
          <a:xfrm>
            <a:off x="-50747" y="3126958"/>
            <a:ext cx="63812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Степная</a:t>
            </a:r>
            <a:r>
              <a:rPr lang="ru-RU" dirty="0"/>
              <a:t> зона включает в себя классические характеристики умеренного пояса: лето здесь теплое, засушливое, часто дуют горячие ветры, называемые суховеями.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749B37-7EB4-4A33-9EA4-894FFC1D9D96}"/>
              </a:ext>
            </a:extLst>
          </p:cNvPr>
          <p:cNvSpPr/>
          <p:nvPr/>
        </p:nvSpPr>
        <p:spPr>
          <a:xfrm>
            <a:off x="46017" y="4189365"/>
            <a:ext cx="61876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конце лета от сухой травы и пыли степь выглядит серой. Редко встречаются ливневые дожди, после которых вода быстро испаряется, не успевая насытить почву.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10C608-63BD-474A-A046-5238DF919BD7}"/>
              </a:ext>
            </a:extLst>
          </p:cNvPr>
          <p:cNvSpPr/>
          <p:nvPr/>
        </p:nvSpPr>
        <p:spPr>
          <a:xfrm>
            <a:off x="46017" y="5729404"/>
            <a:ext cx="7312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Зима приостанавливает жизнь в степи: бескрайние просторы степей покрываются толстым слоем снега, дуют пронизывающие ветра</a:t>
            </a:r>
            <a:r>
              <a:rPr lang="ru-RU" dirty="0"/>
              <a:t>.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1FBC6C-4AD8-41CB-AE25-670A7B4BB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4099" y="2971504"/>
            <a:ext cx="362950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23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5" name="Picture 7" descr="https://1001student.ru/wp-content/uploads/2018/09/4447968.jpg">
            <a:extLst>
              <a:ext uri="{FF2B5EF4-FFF2-40B4-BE49-F238E27FC236}">
                <a16:creationId xmlns:a16="http://schemas.microsoft.com/office/drawing/2014/main" id="{9911CA68-D4AB-406D-9845-89FE7FCAD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382" y="2995177"/>
            <a:ext cx="1969492" cy="130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>
            <a:extLst>
              <a:ext uri="{FF2B5EF4-FFF2-40B4-BE49-F238E27FC236}">
                <a16:creationId xmlns:a16="http://schemas.microsoft.com/office/drawing/2014/main" id="{B97EC212-32AE-41D1-81E0-2E05D245A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741170"/>
            <a:ext cx="668292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2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7" name="Picture 9" descr="https://1001student.ru/wp-content/uploads/2018/09/800ximg_5858-1.jpg">
            <a:extLst>
              <a:ext uri="{FF2B5EF4-FFF2-40B4-BE49-F238E27FC236}">
                <a16:creationId xmlns:a16="http://schemas.microsoft.com/office/drawing/2014/main" id="{F751F209-4B25-4C3E-B6B8-F6819022F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088" y="5090485"/>
            <a:ext cx="1974786" cy="13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7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EF983-D0D1-4A25-8DF9-82C5CFAF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052" y="0"/>
            <a:ext cx="8534400" cy="1507067"/>
          </a:xfrm>
        </p:spPr>
        <p:txBody>
          <a:bodyPr/>
          <a:lstStyle/>
          <a:p>
            <a:pPr algn="ctr"/>
            <a:r>
              <a:rPr lang="ru-RU" dirty="0"/>
              <a:t>Почва степи.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7298A2F-C35B-49C1-A2A5-32DD6DF80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73" y="2097541"/>
            <a:ext cx="519588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Главное отличие степи от других природных зон – повышенное плодородие почвы.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Слой перегноя здесь может достигать 50 см и больше, в то время как в соседней лесной зоне его толщина всего около 15 см.</a:t>
            </a:r>
          </a:p>
        </p:txBody>
      </p:sp>
      <p:pic>
        <p:nvPicPr>
          <p:cNvPr id="5122" name="Picture 2" descr="https://1001student.ru/wp-content/uploads/2018/09/Soil.jpg">
            <a:extLst>
              <a:ext uri="{FF2B5EF4-FFF2-40B4-BE49-F238E27FC236}">
                <a16:creationId xmlns:a16="http://schemas.microsoft.com/office/drawing/2014/main" id="{BF10F7CB-12BD-4192-9B7A-62A1E991F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952" y="2097541"/>
            <a:ext cx="3702575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87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FBDCD-F088-4C93-8E12-816FAFFE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752" y="-127494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Растительный мир степи.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73A7E3E-A200-41A4-87FB-95C42A1D6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93" y="1192897"/>
            <a:ext cx="6367244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Как только наступает весна, степь покрывается разноцветным ковром. Это раннецветущие цветковые растения: тюльпаны, незабудки, маки. Как правило, они имеют короткий вегетационный период и цветут всего несколько дней в году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Для степной зоны характерно условное «разнотравье», когда на одном квадратном метре земли растёт до восьмидесяти видов растений.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Многие степные растения имеют на листьях волоски, колючки (чертополох), или выделяют эфирное масло (полынь) для защиты от лишнего испарения. Поэтому степные травы сильно пахнут.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Миндаль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Для северной степи характерны кустарнички: миндаль, степная вишня, а для южной — злаки: овёс, ковыль.</a:t>
            </a:r>
          </a:p>
        </p:txBody>
      </p:sp>
      <p:pic>
        <p:nvPicPr>
          <p:cNvPr id="3074" name="Picture 2" descr="https://1001student.ru/wp-content/uploads/2018/09/3222904.jpg">
            <a:extLst>
              <a:ext uri="{FF2B5EF4-FFF2-40B4-BE49-F238E27FC236}">
                <a16:creationId xmlns:a16="http://schemas.microsoft.com/office/drawing/2014/main" id="{E0613989-2E19-45FA-9F47-16CD08297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286" y="1392977"/>
            <a:ext cx="198834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s://1001student.ru/wp-content/uploads/2018/09/s1200-1.jpg">
            <a:extLst>
              <a:ext uri="{FF2B5EF4-FFF2-40B4-BE49-F238E27FC236}">
                <a16:creationId xmlns:a16="http://schemas.microsoft.com/office/drawing/2014/main" id="{78684F4B-8AB2-4573-9126-F1869B5AC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285" y="3023107"/>
            <a:ext cx="198834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1001student.ru/wp-content/uploads/2018/09/115189_e5e469b4.jpg">
            <a:extLst>
              <a:ext uri="{FF2B5EF4-FFF2-40B4-BE49-F238E27FC236}">
                <a16:creationId xmlns:a16="http://schemas.microsoft.com/office/drawing/2014/main" id="{CEFA0E05-513C-4DF1-A03D-44A0D838C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284" y="4738485"/>
            <a:ext cx="198834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90FD663C-FA98-49C7-9231-B4CA16B02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09" y="-1785203"/>
            <a:ext cx="656750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6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B7675-E691-4358-A34F-2DD995720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9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Животный мир степи.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652E655-A672-4E60-9EEC-A7934114C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16" y="1024624"/>
            <a:ext cx="6254726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Животные степной зоны отличаются способностью к бегу: это и степные зайцы, задние ноги которых значительно длиннее, чем у их лесных братьев, и копытные животные, такие как сайгак, бизон, антилопа, косуля и даже некоторые птицы, например, дрофа.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Сурки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Самые часто встречающиеся обитатели степи – грызуны: сурки, суслики, мышки-полевки. Многие являются эндемичными видами, то есть не встречаются ни в одной из других зон.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Суслик у норы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Из-за обилия грызунов весь подземный отрезок степи изрыт норами, которые спасают не только от непогоды, но и от нападений хищников. Норы характерны так же для некоторых птиц: удодов, каменок, однако большинство птиц, которые здесь обитают, гнездятся прямо на земле.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Хорек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Нередко бывает так, что чужие норы занимают другие животные. Например, волки захватывают жилища лис и барсуков, в норы крупных грызунов заселяются хорьки, горностаи, а в норах мелких живут чеканы, ящерицы, некоторые виды змей.</a:t>
            </a:r>
          </a:p>
        </p:txBody>
      </p:sp>
      <p:pic>
        <p:nvPicPr>
          <p:cNvPr id="4098" name="Picture 2" descr="https://1001student.ru/wp-content/uploads/2018/09/108c79f5a2e3d0f91be94ab9abb393a9.jpg">
            <a:extLst>
              <a:ext uri="{FF2B5EF4-FFF2-40B4-BE49-F238E27FC236}">
                <a16:creationId xmlns:a16="http://schemas.microsoft.com/office/drawing/2014/main" id="{EFA775A9-2DCE-43A9-A635-A78EA1375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26" y="2543051"/>
            <a:ext cx="1974612" cy="131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s://1001student.ru/wp-content/uploads/2018/09/Spermophilus.jpg">
            <a:extLst>
              <a:ext uri="{FF2B5EF4-FFF2-40B4-BE49-F238E27FC236}">
                <a16:creationId xmlns:a16="http://schemas.microsoft.com/office/drawing/2014/main" id="{126AAEFB-8361-4E54-9145-8B6433515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938" y="3856168"/>
            <a:ext cx="2294853" cy="151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1001student.ru/wp-content/uploads/2018/09/hello_html_m4a85dcb2.jpg">
            <a:extLst>
              <a:ext uri="{FF2B5EF4-FFF2-40B4-BE49-F238E27FC236}">
                <a16:creationId xmlns:a16="http://schemas.microsoft.com/office/drawing/2014/main" id="{2BF605BB-0625-4BA4-95FD-2987F82C0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26" y="5374596"/>
            <a:ext cx="1974612" cy="131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94641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</TotalTime>
  <Words>292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Сектор</vt:lpstr>
      <vt:lpstr>Степи.</vt:lpstr>
      <vt:lpstr>Расположение степи.</vt:lpstr>
      <vt:lpstr>Климат степи.</vt:lpstr>
      <vt:lpstr>Почва степи.</vt:lpstr>
      <vt:lpstr>Растительный мир степи.</vt:lpstr>
      <vt:lpstr>Животный мир степи.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Степи.</dc:title>
  <dc:creator>MAGIC_14</dc:creator>
  <cp:lastModifiedBy>ST2</cp:lastModifiedBy>
  <cp:revision>5</cp:revision>
  <dcterms:created xsi:type="dcterms:W3CDTF">2019-05-21T21:58:23Z</dcterms:created>
  <dcterms:modified xsi:type="dcterms:W3CDTF">2019-05-22T04:07:52Z</dcterms:modified>
</cp:coreProperties>
</file>